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600" y="5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67611F-8C19-47C4-B388-BCD4905220F5}" type="datetimeFigureOut">
              <a:rPr lang="en-US" smtClean="0"/>
              <a:t>11/1/2013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8AA9E4-B5E1-40B4-98A6-BA5C921F49A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74075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8AA9E4-B5E1-40B4-98A6-BA5C921F49AA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11431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2252B-5A0C-41F7-90B3-BD2842DC452B}" type="datetimeFigureOut">
              <a:rPr lang="en-US" smtClean="0"/>
              <a:t>11/1/2013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DF304-2F0E-4499-9DE9-475D0475A66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2252B-5A0C-41F7-90B3-BD2842DC452B}" type="datetimeFigureOut">
              <a:rPr lang="en-US" smtClean="0"/>
              <a:t>11/1/2013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DF304-2F0E-4499-9DE9-475D0475A66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2252B-5A0C-41F7-90B3-BD2842DC452B}" type="datetimeFigureOut">
              <a:rPr lang="en-US" smtClean="0"/>
              <a:t>11/1/2013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DF304-2F0E-4499-9DE9-475D0475A66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2252B-5A0C-41F7-90B3-BD2842DC452B}" type="datetimeFigureOut">
              <a:rPr lang="en-US" smtClean="0"/>
              <a:t>11/1/2013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DF304-2F0E-4499-9DE9-475D0475A66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2252B-5A0C-41F7-90B3-BD2842DC452B}" type="datetimeFigureOut">
              <a:rPr lang="en-US" smtClean="0"/>
              <a:t>11/1/2013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DF304-2F0E-4499-9DE9-475D0475A66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2252B-5A0C-41F7-90B3-BD2842DC452B}" type="datetimeFigureOut">
              <a:rPr lang="en-US" smtClean="0"/>
              <a:t>11/1/2013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DF304-2F0E-4499-9DE9-475D0475A66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2252B-5A0C-41F7-90B3-BD2842DC452B}" type="datetimeFigureOut">
              <a:rPr lang="en-US" smtClean="0"/>
              <a:t>11/1/2013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DF304-2F0E-4499-9DE9-475D0475A66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2252B-5A0C-41F7-90B3-BD2842DC452B}" type="datetimeFigureOut">
              <a:rPr lang="en-US" smtClean="0"/>
              <a:t>11/1/2013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DF304-2F0E-4499-9DE9-475D0475A66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2252B-5A0C-41F7-90B3-BD2842DC452B}" type="datetimeFigureOut">
              <a:rPr lang="en-US" smtClean="0"/>
              <a:t>11/1/2013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DF304-2F0E-4499-9DE9-475D0475A66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2252B-5A0C-41F7-90B3-BD2842DC452B}" type="datetimeFigureOut">
              <a:rPr lang="en-US" smtClean="0"/>
              <a:t>11/1/2013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DF304-2F0E-4499-9DE9-475D0475A66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2252B-5A0C-41F7-90B3-BD2842DC452B}" type="datetimeFigureOut">
              <a:rPr lang="en-US" smtClean="0"/>
              <a:t>11/1/2013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DF304-2F0E-4499-9DE9-475D0475A66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62252B-5A0C-41F7-90B3-BD2842DC452B}" type="datetimeFigureOut">
              <a:rPr lang="en-US" smtClean="0"/>
              <a:t>11/1/2013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DF304-2F0E-4499-9DE9-475D0475A667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8000" dirty="0" smtClean="0">
                <a:latin typeface="Algerian" pitchFamily="82" charset="0"/>
              </a:rPr>
              <a:t>Happy Thanksgiving</a:t>
            </a:r>
            <a:endParaRPr lang="en-US" sz="8000" dirty="0">
              <a:latin typeface="Algerian" pitchFamily="82" charset="0"/>
            </a:endParaRPr>
          </a:p>
        </p:txBody>
      </p:sp>
      <p:pic>
        <p:nvPicPr>
          <p:cNvPr id="1026" name="Picture 2" descr="Z:\UserFilesShared\TEBulletinBoard\oldslides\ThanksGiving\wildTurkey.bmp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239000" y="4648200"/>
            <a:ext cx="1714500" cy="2209800"/>
          </a:xfrm>
          <a:prstGeom prst="rect">
            <a:avLst/>
          </a:prstGeom>
          <a:noFill/>
        </p:spPr>
      </p:pic>
      <p:pic>
        <p:nvPicPr>
          <p:cNvPr id="1027" name="Picture 3" descr="C:\Users\Kevin\Pictures\Microsoft Clip Organizer\j0422849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28600" y="152400"/>
            <a:ext cx="1751930" cy="219044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3</Words>
  <Application>Microsoft Office PowerPoint</Application>
  <PresentationFormat>On-screen Show (4:3)</PresentationFormat>
  <Paragraphs>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Algerian</vt:lpstr>
      <vt:lpstr>Arial</vt:lpstr>
      <vt:lpstr>Calibri</vt:lpstr>
      <vt:lpstr>Office Theme</vt:lpstr>
      <vt:lpstr>Happy Thanksgiving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Happy Thanksgiving</dc:title>
  <dc:creator>Kevin</dc:creator>
  <cp:lastModifiedBy>Kevin</cp:lastModifiedBy>
  <cp:revision>3</cp:revision>
  <dcterms:created xsi:type="dcterms:W3CDTF">2008-11-24T15:50:20Z</dcterms:created>
  <dcterms:modified xsi:type="dcterms:W3CDTF">2013-11-01T14:29:13Z</dcterms:modified>
</cp:coreProperties>
</file>