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7611F-8C19-47C4-B388-BCD4905220F5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AA9E4-B5E1-40B4-98A6-BA5C921F4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A9E4-B5E1-40B4-98A6-BA5C921F49A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2252B-5A0C-41F7-90B3-BD2842DC452B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Happy Thanksgiving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Z:\UserFilesShared\TEBulletinBoard\oldslides\ThanksGiving\wildTurkey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648200"/>
            <a:ext cx="1714500" cy="2209800"/>
          </a:xfrm>
          <a:prstGeom prst="rect">
            <a:avLst/>
          </a:prstGeom>
          <a:noFill/>
        </p:spPr>
      </p:pic>
      <p:pic>
        <p:nvPicPr>
          <p:cNvPr id="1027" name="Picture 3" descr="C:\Users\Kevin\Pictures\Microsoft Clip Organizer\j04228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52400"/>
            <a:ext cx="1751930" cy="2190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Happy Thanksgiving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Thanksgiving</dc:title>
  <dc:creator>Kevin</dc:creator>
  <cp:lastModifiedBy>kevin</cp:lastModifiedBy>
  <cp:revision>2</cp:revision>
  <dcterms:created xsi:type="dcterms:W3CDTF">2008-11-24T15:50:20Z</dcterms:created>
  <dcterms:modified xsi:type="dcterms:W3CDTF">2010-10-19T15:01:40Z</dcterms:modified>
</cp:coreProperties>
</file>