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7611F-8C19-47C4-B388-BCD4905220F5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AA9E4-B5E1-40B4-98A6-BA5C921F4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A9E4-B5E1-40B4-98A6-BA5C921F49A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Happy Halloween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4434" y="5029200"/>
            <a:ext cx="1714500" cy="17145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399"/>
            <a:ext cx="2438400" cy="283698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2400"/>
            <a:ext cx="2283310" cy="2283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Happy Halloween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Thanksgiving</dc:title>
  <dc:creator>Kevin</dc:creator>
  <cp:lastModifiedBy>kevin</cp:lastModifiedBy>
  <cp:revision>6</cp:revision>
  <dcterms:created xsi:type="dcterms:W3CDTF">2008-11-24T15:50:20Z</dcterms:created>
  <dcterms:modified xsi:type="dcterms:W3CDTF">2010-10-19T15:23:18Z</dcterms:modified>
</cp:coreProperties>
</file>