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FD863-8947-427F-9F4F-125748C2E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D74E12-FA3D-43EA-A0E0-ABBDB26EE3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 t="-5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latin typeface="Blackadder ITC" pitchFamily="82" charset="0"/>
              </a:rPr>
              <a:t>Happy Holidays</a:t>
            </a:r>
            <a:endParaRPr lang="en-US" sz="8000" b="1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1026" name="Picture 2" descr="C:\Documents and Settings\kevin\My Documents\My Pictures\Microsoft Clip Organizer\j017248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1950" y="5838825"/>
            <a:ext cx="1162050" cy="1019175"/>
          </a:xfrm>
          <a:prstGeom prst="rect">
            <a:avLst/>
          </a:prstGeom>
          <a:noFill/>
        </p:spPr>
      </p:pic>
      <p:pic>
        <p:nvPicPr>
          <p:cNvPr id="1027" name="Picture 3" descr="C:\Documents and Settings\kevin\My Documents\My Pictures\Microsoft Clip Organizer\na02351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35597" cy="1322388"/>
          </a:xfrm>
          <a:prstGeom prst="rect">
            <a:avLst/>
          </a:prstGeom>
          <a:noFill/>
        </p:spPr>
      </p:pic>
      <p:pic>
        <p:nvPicPr>
          <p:cNvPr id="1028" name="Picture 4" descr="C:\Documents and Settings\kevin\My Documents\My Pictures\Microsoft Clip Organizer\j035534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45075"/>
            <a:ext cx="1508125" cy="18129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2_Default Design</vt:lpstr>
      <vt:lpstr>Happy Holidays</vt:lpstr>
    </vt:vector>
  </TitlesOfParts>
  <Company>MSUM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</dc:title>
  <dc:creator>willaert</dc:creator>
  <cp:lastModifiedBy>Kevin</cp:lastModifiedBy>
  <cp:revision>54</cp:revision>
  <dcterms:created xsi:type="dcterms:W3CDTF">2007-08-27T17:06:48Z</dcterms:created>
  <dcterms:modified xsi:type="dcterms:W3CDTF">2008-01-11T19:52:10Z</dcterms:modified>
</cp:coreProperties>
</file>