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234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077-4497-4113-B3A9-22EAB28A1138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5124-9FEF-47E9-9CD0-9792C22C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0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077-4497-4113-B3A9-22EAB28A1138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5124-9FEF-47E9-9CD0-9792C22C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5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077-4497-4113-B3A9-22EAB28A1138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5124-9FEF-47E9-9CD0-9792C22C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6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92E3D-A7EA-42B9-B14E-98BAECFFC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0A217-87F2-4DA7-8D48-5667FEF34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A89A5-77FD-4BAA-A72B-139AC54A2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CF6C-ACDE-46CD-B908-D5B0D5F2B3CF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00FF3-AEDA-4071-A8A1-9F2ABE3D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B7141-6C5C-4E1A-8AB9-84E4B76F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0099-11A8-40BC-9800-5698ED575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5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077-4497-4113-B3A9-22EAB28A1138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5124-9FEF-47E9-9CD0-9792C22C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5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077-4497-4113-B3A9-22EAB28A1138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5124-9FEF-47E9-9CD0-9792C22C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1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077-4497-4113-B3A9-22EAB28A1138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5124-9FEF-47E9-9CD0-9792C22C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1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077-4497-4113-B3A9-22EAB28A1138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5124-9FEF-47E9-9CD0-9792C22C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5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077-4497-4113-B3A9-22EAB28A1138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5124-9FEF-47E9-9CD0-9792C22C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8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077-4497-4113-B3A9-22EAB28A1138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5124-9FEF-47E9-9CD0-9792C22C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077-4497-4113-B3A9-22EAB28A1138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5124-9FEF-47E9-9CD0-9792C22C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2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2077-4497-4113-B3A9-22EAB28A1138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5124-9FEF-47E9-9CD0-9792C22C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6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2077-4497-4113-B3A9-22EAB28A1138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5124-9FEF-47E9-9CD0-9792C22C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25B3EB-E7A1-454E-95D8-F649A9842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2161C-883D-43DB-AC96-43A0BB75C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E994A-9AB3-45DF-BAE2-ABCB6C04A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CF6C-ACDE-46CD-B908-D5B0D5F2B3CF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F327F-FA94-4C85-8B91-BEC76640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C38C8-8CD1-4ECE-BEED-1F5DAA230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0099-11A8-40BC-9800-5698ED575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3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73336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dirty="0"/>
              <a:t>RSS news feed located below is sourced from </a:t>
            </a:r>
            <a:r>
              <a:rPr lang="en-US" sz="5300" dirty="0">
                <a:solidFill>
                  <a:schemeClr val="accent5"/>
                </a:solidFill>
              </a:rPr>
              <a:t>www.engineeringnews.co.za/page/home/feed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14455" y="5174428"/>
            <a:ext cx="9144000" cy="1562063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dirty="0"/>
              <a:t>RSS News Feed</a:t>
            </a:r>
          </a:p>
        </p:txBody>
      </p:sp>
    </p:spTree>
    <p:extLst>
      <p:ext uri="{BB962C8B-B14F-4D97-AF65-F5344CB8AC3E}">
        <p14:creationId xmlns:p14="http://schemas.microsoft.com/office/powerpoint/2010/main" val="3320708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7BD2-3C27-4125-8BA6-07566B9C9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5CB63CC-5C58-474A-B850-2CF877B39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270341"/>
              </p:ext>
            </p:extLst>
          </p:nvPr>
        </p:nvGraphicFramePr>
        <p:xfrm>
          <a:off x="136812" y="0"/>
          <a:ext cx="12340937" cy="656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6864757" imgH="4046589" progId="Word.Document.12">
                  <p:embed/>
                </p:oleObj>
              </mc:Choice>
              <mc:Fallback>
                <p:oleObj name="Document" r:id="rId3" imgW="6864757" imgH="4046589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5CB63CC-5C58-474A-B850-2CF877B39B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812" y="0"/>
                        <a:ext cx="12340937" cy="656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BD686A0-AC74-48F5-8900-8FA5E54954FF}"/>
              </a:ext>
            </a:extLst>
          </p:cNvPr>
          <p:cNvSpPr/>
          <p:nvPr/>
        </p:nvSpPr>
        <p:spPr>
          <a:xfrm>
            <a:off x="2927570" y="6396335"/>
            <a:ext cx="6336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www.productivity.com/oktoberfest-tool-show</a:t>
            </a:r>
          </a:p>
        </p:txBody>
      </p:sp>
    </p:spTree>
    <p:extLst>
      <p:ext uri="{BB962C8B-B14F-4D97-AF65-F5344CB8AC3E}">
        <p14:creationId xmlns:p14="http://schemas.microsoft.com/office/powerpoint/2010/main" val="342990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14:flythrough/>
      </p:transition>
    </mc:Choice>
    <mc:Fallback xmlns="">
      <p:transition spd="slow" advClick="0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30B88-34D7-4541-9F6C-EC4F117956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15FBE9-641E-46EF-8037-1E296AD173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294D976-87C3-445D-BAE4-56FDF50403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39" y="0"/>
            <a:ext cx="7026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6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5000">
        <p:circle/>
      </p:transition>
    </mc:Choice>
    <mc:Fallback>
      <p:transition spd="slow" advClick="0" advTm="15000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31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Office Theme</vt:lpstr>
      <vt:lpstr>Document</vt:lpstr>
      <vt:lpstr>RSS news feed located below is sourced from www.engineeringnews.co.za/page/home/feed   </vt:lpstr>
      <vt:lpstr>PowerPoint Presentation</vt:lpstr>
      <vt:lpstr>PowerPoint Presentation</vt:lpstr>
    </vt:vector>
  </TitlesOfParts>
  <Company>MSU, Mankato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RSS new feed located on the bottom portion of this screen is: Sourced:  www.asme.org Subject: Nuclear Engineering and Radiation Science</dc:title>
  <dc:creator>kevin</dc:creator>
  <cp:lastModifiedBy>Schull, Kevin D</cp:lastModifiedBy>
  <cp:revision>40</cp:revision>
  <dcterms:created xsi:type="dcterms:W3CDTF">2015-10-19T14:37:37Z</dcterms:created>
  <dcterms:modified xsi:type="dcterms:W3CDTF">2019-09-12T17:46:03Z</dcterms:modified>
</cp:coreProperties>
</file>