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4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173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45BD-EFFE-4D11-B29A-EF42E5021D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423BE5-B814-42F0-9428-212827ED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71" y="91438"/>
            <a:ext cx="6400800" cy="67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74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Wisp</vt:lpstr>
      <vt:lpstr>PowerPoint Presentation</vt:lpstr>
    </vt:vector>
  </TitlesOfParts>
  <Company>MSU, Mankato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Agyemang, Samuel Owusu</dc:creator>
  <cp:lastModifiedBy>Agyemang, Samuel Owusu</cp:lastModifiedBy>
  <cp:revision>2</cp:revision>
  <dcterms:created xsi:type="dcterms:W3CDTF">2016-10-28T17:24:31Z</dcterms:created>
  <dcterms:modified xsi:type="dcterms:W3CDTF">2016-10-28T23:20:02Z</dcterms:modified>
</cp:coreProperties>
</file>