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83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5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6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5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1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1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5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8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2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6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A2077-4497-4113-B3A9-22EAB28A113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5124-9FEF-47E9-9CD0-9792C22CE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5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9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587" y="965199"/>
            <a:ext cx="7344684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RSS news feed located below is sourced from</a:t>
            </a:r>
            <a:r>
              <a:rPr lang="en-US" sz="3000" b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000" i="1">
                <a:solidFill>
                  <a:schemeClr val="tx1">
                    <a:lumMod val="85000"/>
                    <a:lumOff val="15000"/>
                  </a:schemeClr>
                </a:solidFill>
              </a:rPr>
              <a:t>www.engineeringnews.co.za/page/home/feed</a:t>
            </a:r>
            <a:b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r"/>
            <a:r>
              <a:rPr lang="en-US" sz="2000">
                <a:solidFill>
                  <a:schemeClr val="accent1"/>
                </a:solidFill>
              </a:rPr>
              <a:t>RSS News Feed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708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wind"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RSS news feed located below is sourced from: www.engineeringnews.co.za/page/home/feed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RSS news feed located below is sourced from: feeds.feedburner.com/CivilEngineerSite   </dc:title>
  <dc:creator>Schull, Kevin D</dc:creator>
  <cp:lastModifiedBy>Schull, Kevin D</cp:lastModifiedBy>
  <cp:revision>8</cp:revision>
  <dcterms:created xsi:type="dcterms:W3CDTF">2019-11-12T16:44:15Z</dcterms:created>
  <dcterms:modified xsi:type="dcterms:W3CDTF">2023-10-23T14:35:22Z</dcterms:modified>
</cp:coreProperties>
</file>