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3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6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30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1481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5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99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86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8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1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1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5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5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7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3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5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55E3AD-856B-4CD5-9744-01A6E8FEB7C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E0AA3EE-7E61-4329-93BB-79655922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5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7ACA683-F0EA-6151-BE45-DCC897B41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1903644"/>
            <a:ext cx="9144000" cy="1655762"/>
          </a:xfrm>
        </p:spPr>
        <p:txBody>
          <a:bodyPr>
            <a:normAutofit lnSpcReduction="10000"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Newest Technologies in the Metalworking Industry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Intelligent Robotic Displays and Demos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 Seminars to Help Increase Your Knowledge in Machining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Lots of Prize Drawings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278298-1766-1B11-63E2-7D9018EE0C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6" y="455814"/>
            <a:ext cx="6791325" cy="142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A840E9B-00A8-1B51-446F-326812D853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575" y="3429000"/>
            <a:ext cx="138112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40810E-DB73-9AAF-E557-5138D67146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886311" y="3429000"/>
            <a:ext cx="18288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DCE0D15-1A6D-11E5-4DE2-17EA52AC1EA5}"/>
              </a:ext>
            </a:extLst>
          </p:cNvPr>
          <p:cNvSpPr txBox="1"/>
          <p:nvPr/>
        </p:nvSpPr>
        <p:spPr>
          <a:xfrm>
            <a:off x="3047998" y="5084762"/>
            <a:ext cx="6096000" cy="664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www.productivity.com/oktoberfest-tool-show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21891ED-2C01-6454-1B91-D156EA2EDF3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410068" y="3429000"/>
            <a:ext cx="1362075" cy="136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A group of people in a factory&#10;&#10;Description automatically generated">
            <a:extLst>
              <a:ext uri="{FF2B5EF4-FFF2-40B4-BE49-F238E27FC236}">
                <a16:creationId xmlns:a16="http://schemas.microsoft.com/office/drawing/2014/main" id="{F40BAC97-850F-AD67-87DA-628E43D72C8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278" y="3419476"/>
            <a:ext cx="18288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C1CF76C-4B8F-E485-25D7-E3515E626CA2}"/>
              </a:ext>
            </a:extLst>
          </p:cNvPr>
          <p:cNvSpPr txBox="1"/>
          <p:nvPr/>
        </p:nvSpPr>
        <p:spPr>
          <a:xfrm>
            <a:off x="3050176" y="5438183"/>
            <a:ext cx="6093822" cy="965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70C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Productivity Inc</a:t>
            </a:r>
            <a:br>
              <a:rPr lang="en-US" sz="1800" dirty="0">
                <a:solidFill>
                  <a:srgbClr val="0070C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70C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15150 25th Ave. N.</a:t>
            </a:r>
            <a:br>
              <a:rPr lang="en-US" sz="1800" dirty="0">
                <a:solidFill>
                  <a:srgbClr val="0070C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70C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Plymouth, MN 55447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3D29A7-1DD8-B07E-8CDF-772AD93E3FFE}"/>
              </a:ext>
            </a:extLst>
          </p:cNvPr>
          <p:cNvSpPr txBox="1"/>
          <p:nvPr/>
        </p:nvSpPr>
        <p:spPr>
          <a:xfrm>
            <a:off x="195943" y="4872012"/>
            <a:ext cx="364453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232222"/>
                </a:solidFill>
                <a:effectLst/>
                <a:latin typeface="proxima-nova"/>
              </a:rPr>
              <a:t>Machine Tools &amp; Fabrication</a:t>
            </a:r>
          </a:p>
          <a:p>
            <a:r>
              <a:rPr lang="en-US" b="1" i="0" dirty="0">
                <a:solidFill>
                  <a:srgbClr val="232222"/>
                </a:solidFill>
                <a:effectLst/>
                <a:latin typeface="proxima-nova"/>
              </a:rPr>
              <a:t>Laser Cutting &amp; Marking</a:t>
            </a:r>
          </a:p>
          <a:p>
            <a:r>
              <a:rPr lang="en-US" b="1" i="0" dirty="0">
                <a:solidFill>
                  <a:srgbClr val="232222"/>
                </a:solidFill>
                <a:effectLst/>
                <a:latin typeface="proxima-nova"/>
              </a:rPr>
              <a:t>Tooling &amp; Accessories</a:t>
            </a:r>
          </a:p>
          <a:p>
            <a:r>
              <a:rPr lang="en-US" b="1" i="0" dirty="0">
                <a:solidFill>
                  <a:srgbClr val="232222"/>
                </a:solidFill>
                <a:effectLst/>
                <a:latin typeface="proxima-nova"/>
              </a:rPr>
              <a:t>Robotics &amp; Automation</a:t>
            </a:r>
          </a:p>
          <a:p>
            <a:r>
              <a:rPr lang="en-US" b="1" i="0" dirty="0">
                <a:solidFill>
                  <a:srgbClr val="232222"/>
                </a:solidFill>
                <a:effectLst/>
                <a:latin typeface="proxima-nova"/>
              </a:rPr>
              <a:t>Service &amp; Preventive Maintenance</a:t>
            </a:r>
          </a:p>
          <a:p>
            <a:r>
              <a:rPr lang="en-US" b="1" i="0" dirty="0">
                <a:solidFill>
                  <a:srgbClr val="232222"/>
                </a:solidFill>
                <a:effectLst/>
                <a:latin typeface="proxima-nova"/>
              </a:rPr>
              <a:t>Engineering Applications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67DD05-A7C2-61E5-5BDA-260902086ADC}"/>
              </a:ext>
            </a:extLst>
          </p:cNvPr>
          <p:cNvSpPr txBox="1"/>
          <p:nvPr/>
        </p:nvSpPr>
        <p:spPr>
          <a:xfrm>
            <a:off x="9491661" y="4872012"/>
            <a:ext cx="285205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232222"/>
                </a:solidFill>
                <a:effectLst/>
                <a:latin typeface="proxima-nova"/>
              </a:rPr>
              <a:t>Live Tool &amp; Rotary Repair</a:t>
            </a:r>
          </a:p>
          <a:p>
            <a:r>
              <a:rPr lang="en-US" b="1" i="0" dirty="0">
                <a:solidFill>
                  <a:srgbClr val="232222"/>
                </a:solidFill>
                <a:effectLst/>
                <a:latin typeface="proxima-nova"/>
              </a:rPr>
              <a:t>Integrated Supply/VMI</a:t>
            </a:r>
          </a:p>
          <a:p>
            <a:r>
              <a:rPr lang="en-US" b="1" i="0" dirty="0">
                <a:solidFill>
                  <a:srgbClr val="232222"/>
                </a:solidFill>
                <a:effectLst/>
                <a:latin typeface="proxima-nova"/>
              </a:rPr>
              <a:t>Vending Systems</a:t>
            </a:r>
          </a:p>
          <a:p>
            <a:r>
              <a:rPr lang="en-US" b="1" i="0" dirty="0">
                <a:solidFill>
                  <a:srgbClr val="232222"/>
                </a:solidFill>
                <a:effectLst/>
                <a:latin typeface="proxima-nova"/>
              </a:rPr>
              <a:t>Used Machines</a:t>
            </a:r>
          </a:p>
          <a:p>
            <a:r>
              <a:rPr lang="en-US" b="1" i="0" dirty="0">
                <a:solidFill>
                  <a:srgbClr val="232222"/>
                </a:solidFill>
                <a:effectLst/>
                <a:latin typeface="proxima-nova"/>
              </a:rPr>
              <a:t>Measurement Solutions</a:t>
            </a:r>
          </a:p>
          <a:p>
            <a:r>
              <a:rPr lang="en-US" b="1" i="0" dirty="0">
                <a:solidFill>
                  <a:srgbClr val="232222"/>
                </a:solidFill>
                <a:effectLst/>
                <a:latin typeface="proxima-nova"/>
              </a:rPr>
              <a:t>Dimensional Inspection</a:t>
            </a:r>
            <a:endParaRPr lang="en-US" dirty="0"/>
          </a:p>
        </p:txBody>
      </p:sp>
      <p:pic>
        <p:nvPicPr>
          <p:cNvPr id="1026" name="Picture 2" descr="Machine tools and fabrication icon">
            <a:extLst>
              <a:ext uri="{FF2B5EF4-FFF2-40B4-BE49-F238E27FC236}">
                <a16:creationId xmlns:a16="http://schemas.microsoft.com/office/drawing/2014/main" id="{BC7826A7-755B-3D62-0C81-0496C0F7A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28" y="378288"/>
            <a:ext cx="1078221" cy="107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mensional inspection icon">
            <a:extLst>
              <a:ext uri="{FF2B5EF4-FFF2-40B4-BE49-F238E27FC236}">
                <a16:creationId xmlns:a16="http://schemas.microsoft.com/office/drawing/2014/main" id="{2C16BC17-4A89-2CB3-DE5B-EF0236E94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577" y="455814"/>
            <a:ext cx="1078221" cy="107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obotics and automation icon">
            <a:extLst>
              <a:ext uri="{FF2B5EF4-FFF2-40B4-BE49-F238E27FC236}">
                <a16:creationId xmlns:a16="http://schemas.microsoft.com/office/drawing/2014/main" id="{5B9338E7-E340-D270-54F5-9B7275B9C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28" y="2063657"/>
            <a:ext cx="1078221" cy="107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31402A5C-C0FE-A57C-470D-B7D502F8E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577" y="2063658"/>
            <a:ext cx="1078221" cy="107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0745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25</TotalTime>
  <Words>83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proxima-nova</vt:lpstr>
      <vt:lpstr>Tw Cen MT</vt:lpstr>
      <vt:lpstr>Verdana</vt:lpstr>
      <vt:lpstr>Droplet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Schull, Kevin D</dc:creator>
  <cp:lastModifiedBy>Schull, Kevin D</cp:lastModifiedBy>
  <cp:revision>4</cp:revision>
  <dcterms:created xsi:type="dcterms:W3CDTF">2023-08-25T14:48:02Z</dcterms:created>
  <dcterms:modified xsi:type="dcterms:W3CDTF">2023-08-25T15:13:13Z</dcterms:modified>
</cp:coreProperties>
</file>