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3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18A2-7487-43A5-BEF9-DFDF31B033A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6351-10D4-4D55-9C59-14236D3B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4803" r="5048" b="12713"/>
          <a:stretch/>
        </p:blipFill>
        <p:spPr>
          <a:xfrm>
            <a:off x="0" y="0"/>
            <a:ext cx="5471160" cy="68606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3520440" y="1965960"/>
            <a:ext cx="5288280" cy="13563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49028" y="627483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May 20, 1913</a:t>
            </a:r>
          </a:p>
        </p:txBody>
      </p:sp>
      <p:sp>
        <p:nvSpPr>
          <p:cNvPr id="8" name="Text Box 813"/>
          <p:cNvSpPr txBox="1">
            <a:spLocks noChangeArrowheads="1"/>
          </p:cNvSpPr>
          <p:nvPr/>
        </p:nvSpPr>
        <p:spPr bwMode="auto">
          <a:xfrm>
            <a:off x="138066" y="453307"/>
            <a:ext cx="53178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ernard MT Condensed" pitchFamily="18" charset="0"/>
              </a:rPr>
              <a:t>BUILDING BROOKLYN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ernard MT Condensed" pitchFamily="18" charset="0"/>
              </a:rPr>
              <a:t> BRIDGE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solidFill>
                  <a:sysClr val="windowText" lastClr="000000"/>
                </a:solidFill>
                <a:latin typeface="Bernard MT Condensed" pitchFamily="18" charset="0"/>
              </a:rPr>
              <a:t>The Untold Story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5486400" y="0"/>
            <a:ext cx="3657600" cy="7162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4000">
                <a:schemeClr val="accent4">
                  <a:lumMod val="50000"/>
                  <a:alpha val="6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1144" y="1936520"/>
            <a:ext cx="3602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Veteran builder and award winning civil engineering historian Raymond “Paul” Giroux will share his in-depth research of the Brooklyn Bridge’s construction in a remarkable story as never before told.  Utilizing historical photographs and stunning animations Paul will bring the construction of the Bridge to life. 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40" y="91440"/>
            <a:ext cx="1098043" cy="16470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106" y="91440"/>
            <a:ext cx="5204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American Society of Civil Engineers – MSU Student Chapter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1" y="4151173"/>
            <a:ext cx="5486399" cy="270682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84187" y="5201190"/>
            <a:ext cx="54791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b="1" dirty="0" smtClean="0">
                <a:solidFill>
                  <a:schemeClr val="bg1"/>
                </a:solidFill>
              </a:rPr>
              <a:t/>
            </a:r>
            <a:br>
              <a:rPr lang="en-US" sz="11200" b="1" dirty="0" smtClean="0">
                <a:solidFill>
                  <a:schemeClr val="bg1"/>
                </a:solidFill>
              </a:rPr>
            </a:br>
            <a:r>
              <a:rPr lang="en-US" sz="11200" b="1" dirty="0" err="1" smtClean="0">
                <a:solidFill>
                  <a:schemeClr val="bg1"/>
                </a:solidFill>
              </a:rPr>
              <a:t>Trafton</a:t>
            </a:r>
            <a:r>
              <a:rPr lang="en-US" sz="11200" b="1" dirty="0" smtClean="0">
                <a:solidFill>
                  <a:schemeClr val="bg1"/>
                </a:solidFill>
              </a:rPr>
              <a:t> East 225, 5:00 – 6:00p</a:t>
            </a:r>
            <a:br>
              <a:rPr lang="en-US" sz="11200" b="1" dirty="0" smtClean="0">
                <a:solidFill>
                  <a:schemeClr val="bg1"/>
                </a:solidFill>
              </a:rPr>
            </a:br>
            <a:r>
              <a:rPr lang="en-US" sz="11200" b="1" dirty="0" smtClean="0">
                <a:solidFill>
                  <a:schemeClr val="bg1"/>
                </a:solidFill>
              </a:rPr>
              <a:t>Wednesday, April 22,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" y="6214318"/>
            <a:ext cx="554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students, faculty, and industry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professionals are welcome to attend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1" y="1266960"/>
            <a:ext cx="2030493" cy="4715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97041" y="220563"/>
            <a:ext cx="21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Paul Giroux</a:t>
            </a:r>
          </a:p>
          <a:p>
            <a:pPr algn="ctr"/>
            <a:r>
              <a:rPr lang="en-US" sz="1600" b="1" dirty="0" smtClean="0">
                <a:latin typeface="Arial Black" pitchFamily="34" charset="0"/>
              </a:rPr>
              <a:t>Senior Engineer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1160" y="5541704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Winner: 2013 ASCE History and Heritage Award</a:t>
            </a:r>
          </a:p>
          <a:p>
            <a:pPr algn="ctr"/>
            <a:r>
              <a:rPr lang="en-US" sz="1400" dirty="0" smtClean="0"/>
              <a:t>Chairman Brooklyn Bridge 125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Anniversary</a:t>
            </a:r>
          </a:p>
          <a:p>
            <a:pPr algn="ctr"/>
            <a:r>
              <a:rPr lang="en-US" sz="1400" dirty="0" smtClean="0"/>
              <a:t>Closing Speaker Hoover Dam 75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Anniversary</a:t>
            </a:r>
          </a:p>
          <a:p>
            <a:pPr algn="ctr"/>
            <a:r>
              <a:rPr lang="en-US" sz="1400" dirty="0" smtClean="0"/>
              <a:t>Chairman Golden Gate Bridge 75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Anniversary</a:t>
            </a:r>
          </a:p>
          <a:p>
            <a:pPr algn="ctr"/>
            <a:r>
              <a:rPr lang="en-US" sz="1400" dirty="0" smtClean="0"/>
              <a:t>Featured Speaker Panama Canal 100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err="1" smtClean="0"/>
              <a:t>Anniv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93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Kiewit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Giroux</dc:creator>
  <cp:lastModifiedBy>admin</cp:lastModifiedBy>
  <cp:revision>15</cp:revision>
  <dcterms:created xsi:type="dcterms:W3CDTF">2014-01-14T14:19:22Z</dcterms:created>
  <dcterms:modified xsi:type="dcterms:W3CDTF">2015-04-07T13:12:26Z</dcterms:modified>
</cp:coreProperties>
</file>