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0944-026E-4F19-90EE-189926C1A044}" type="datetimeFigureOut">
              <a:rPr lang="en-US" smtClean="0"/>
              <a:t>11/27/2007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870A-4B6E-4C37-A7CD-EA59A7BC161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– Added title and team names to slide (AP)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– added crank wheel</a:t>
            </a:r>
            <a:r>
              <a:rPr lang="en-US" baseline="0" dirty="0" smtClean="0"/>
              <a:t> drawing to slide (AP)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– Added slide with more information</a:t>
            </a:r>
            <a:r>
              <a:rPr lang="en-US" baseline="0" dirty="0" smtClean="0"/>
              <a:t> about the </a:t>
            </a:r>
            <a:r>
              <a:rPr lang="en-US" baseline="0" dirty="0" err="1" smtClean="0"/>
              <a:t>Motec</a:t>
            </a:r>
            <a:r>
              <a:rPr lang="en-US" baseline="0" dirty="0" smtClean="0"/>
              <a:t> (AP)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– Added photo of stock tank/seat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</a:t>
            </a:r>
            <a:r>
              <a:rPr lang="en-US" baseline="0" dirty="0" smtClean="0"/>
              <a:t> – Added photo of upgraded stator windings, changed title to “Electrical Modifications” (AP)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– Added catalyst photo, catalyst</a:t>
            </a:r>
            <a:r>
              <a:rPr lang="en-US" baseline="0" dirty="0" smtClean="0"/>
              <a:t> size information, changed title to “Emissions Modifications”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– Added slide with air pump</a:t>
            </a:r>
            <a:r>
              <a:rPr lang="en-US" baseline="0" dirty="0" smtClean="0"/>
              <a:t> information (AP + AH)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– Added picture</a:t>
            </a:r>
            <a:r>
              <a:rPr lang="en-US" baseline="0" dirty="0" smtClean="0"/>
              <a:t> of noise-reducing muffler (AP)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11-27-2007 - Added questions slide (AP)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870A-4B6E-4C37-A7CD-EA59A7BC1618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FCB238-4A51-495E-BBC2-A1626F65FF69}" type="datetimeFigureOut">
              <a:rPr lang="en-US" smtClean="0"/>
              <a:pPr/>
              <a:t>11/27/2007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31C437-6377-44AC-8ADB-D4E106017A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SAE Clean Snowmobile Challenge 2008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Minnesota State </a:t>
            </a:r>
            <a:r>
              <a:rPr lang="en-US" dirty="0" smtClean="0">
                <a:ln w="3175">
                  <a:noFill/>
                </a:ln>
              </a:rPr>
              <a:t>University</a:t>
            </a:r>
            <a:r>
              <a:rPr lang="en-US" dirty="0" smtClean="0"/>
              <a:t> Mankato</a:t>
            </a:r>
          </a:p>
          <a:p>
            <a:endParaRPr lang="en-US" dirty="0" smtClean="0"/>
          </a:p>
          <a:p>
            <a:r>
              <a:rPr lang="en-US" dirty="0" smtClean="0"/>
              <a:t>Dylan Brandt, Nick Perkins, </a:t>
            </a:r>
            <a:r>
              <a:rPr lang="en-US" dirty="0" smtClean="0"/>
              <a:t>Abdulsalam</a:t>
            </a:r>
            <a:r>
              <a:rPr lang="en-US" dirty="0" smtClean="0"/>
              <a:t> </a:t>
            </a:r>
            <a:r>
              <a:rPr lang="en-US" dirty="0" smtClean="0"/>
              <a:t>Hamud</a:t>
            </a:r>
            <a:r>
              <a:rPr lang="en-US" dirty="0" smtClean="0"/>
              <a:t>, Wayne </a:t>
            </a:r>
            <a:r>
              <a:rPr lang="en-US" dirty="0" smtClean="0"/>
              <a:t>Minnichsoffer</a:t>
            </a:r>
            <a:r>
              <a:rPr lang="en-US" dirty="0" smtClean="0"/>
              <a:t>, Andrew Pickle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Noise Reduction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Redesigned exhaust system to utilize a muffler right after the tune pipe that uses glass wool packing to reduce noise and filter oil particulates in the exhaust.</a:t>
            </a:r>
          </a:p>
          <a:p>
            <a:pPr lvl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0"/>
            <a:r>
              <a:rPr lang="en-US" sz="2400" dirty="0" smtClean="0"/>
              <a:t>Added noise-absorbing material to the under hood surface to reduce engine noise.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5" name="Picture 3" descr="E:\IMG_2352_(Custo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09021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Engine Modifications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/>
              <a:t>Semi-direct injection utilizing 2 injectors per cylinder (Plan A)</a:t>
            </a:r>
          </a:p>
          <a:p>
            <a:pPr lvl="0"/>
            <a:r>
              <a:rPr lang="en-US" sz="2400" dirty="0"/>
              <a:t>Semi-direct injection utilizing one injector in throttle body and one injector in the transfer port per cylinder (Plan B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Researching compression ratios to utilize the full potential of the higher octane rating of E-85 </a:t>
            </a:r>
            <a:r>
              <a:rPr lang="en-US" sz="2400" dirty="0" smtClean="0"/>
              <a:t>fuel.</a:t>
            </a:r>
          </a:p>
          <a:p>
            <a:pPr lvl="0"/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0" name="Picture 2" descr="\\Mavdisk\MSU\courses\Fall07\AET488_02_Fall07\ClassWorkspace\CSC\CSC07\TAKE ME TO COMPETITION\csc 07 pics\Injector Set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191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Engine </a:t>
            </a:r>
            <a:r>
              <a:rPr lang="en-US" sz="6000" dirty="0" smtClean="0"/>
              <a:t>Modifications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Replacing the carburetor from the </a:t>
            </a:r>
            <a:r>
              <a:rPr lang="en-US" sz="2400" dirty="0" smtClean="0"/>
              <a:t>Sabercat</a:t>
            </a:r>
            <a:r>
              <a:rPr lang="en-US" sz="2400" dirty="0" smtClean="0"/>
              <a:t> engine with a throttle body assembly from an Arctic Cat M7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Used wet flow research to determine optimum injector placement locations and angles in the cylinder jugs.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\\Mavdisk\MSU\courses\Fall07\AET488_02_Fall07\ClassWorkspace\CSC\CSC07\TAKE ME TO COMPETITION\csc 07 pics\40 degree wet flow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038600" cy="3634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Engine</a:t>
            </a:r>
            <a:r>
              <a:rPr lang="en-US" sz="6000" dirty="0" smtClean="0"/>
              <a:t> </a:t>
            </a:r>
            <a:r>
              <a:rPr lang="en-US" sz="6000" dirty="0" smtClean="0"/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Custom-designed timing wheel for use with the </a:t>
            </a:r>
            <a:r>
              <a:rPr lang="en-US" sz="2400" dirty="0" smtClean="0"/>
              <a:t>Motec</a:t>
            </a:r>
            <a:r>
              <a:rPr lang="en-US" sz="2400" dirty="0" smtClean="0"/>
              <a:t> M48 engine management system.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Utilizing the </a:t>
            </a:r>
            <a:r>
              <a:rPr lang="en-US" sz="2400" dirty="0" smtClean="0"/>
              <a:t>Motec</a:t>
            </a:r>
            <a:r>
              <a:rPr lang="en-US" sz="2400" dirty="0" smtClean="0"/>
              <a:t> M48 engine control system to control the ignition and fuel systems.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48200" y="1905000"/>
          <a:ext cx="4043082" cy="3124200"/>
        </p:xfrm>
        <a:graphic>
          <a:graphicData uri="http://schemas.openxmlformats.org/presentationml/2006/ole">
            <p:oleObj spid="_x0000_s1026" name="Acrobat Document" r:id="rId4" imgW="7543665" imgH="582919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Engine 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Motec</a:t>
            </a:r>
            <a:r>
              <a:rPr lang="en-US" dirty="0" smtClean="0"/>
              <a:t> M48 utilizes a magnetic sensor to track crank rotation.</a:t>
            </a:r>
          </a:p>
          <a:p>
            <a:endParaRPr lang="en-US" dirty="0" smtClean="0"/>
          </a:p>
          <a:p>
            <a:r>
              <a:rPr lang="en-US" dirty="0" smtClean="0"/>
              <a:t>Allows us to finely control the ignition and fuel injection for best power and fuel economy.</a:t>
            </a:r>
          </a:p>
          <a:p>
            <a:endParaRPr lang="en-US" dirty="0" smtClean="0"/>
          </a:p>
          <a:p>
            <a:r>
              <a:rPr lang="en-US" dirty="0" smtClean="0"/>
              <a:t>Uses data from a variety of sensors to automatically compensate for varying air temperature and pressure.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Chassis</a:t>
            </a:r>
            <a:r>
              <a:rPr lang="en-US" sz="6600" dirty="0" smtClean="0"/>
              <a:t> Modification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Utilized stock seat and tank for the best ergonomics and standard rider comfort.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Upgraded track to increase traction and improve handling.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E:\IMG_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199"/>
            <a:ext cx="3962400" cy="2972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Electrical </a:t>
            </a:r>
            <a:r>
              <a:rPr lang="en-US" sz="6000" dirty="0" smtClean="0"/>
              <a:t>Modifications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Using upgraded stator from the 2007 team to increase the available electrical power.</a:t>
            </a:r>
          </a:p>
          <a:p>
            <a:r>
              <a:rPr lang="en-US" dirty="0" smtClean="0"/>
              <a:t>Rewired the sled for the improved engine management system and other electrical modifications</a:t>
            </a:r>
          </a:p>
          <a:p>
            <a:pPr lvl="0"/>
            <a:r>
              <a:rPr lang="en-US" dirty="0" smtClean="0"/>
              <a:t>Rewired headlights to improve light output.</a:t>
            </a:r>
          </a:p>
          <a:p>
            <a:r>
              <a:rPr lang="en-US" dirty="0" smtClean="0"/>
              <a:t>Rewired kill switch to function as indicated.</a:t>
            </a:r>
          </a:p>
          <a:p>
            <a:r>
              <a:rPr lang="en-US" dirty="0" smtClean="0"/>
              <a:t>Mounted battery away from exhaust. Used a smaller battery to reduce size and weight.</a:t>
            </a:r>
          </a:p>
          <a:p>
            <a:pPr lvl="0"/>
            <a:endParaRPr lang="en-US" sz="2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\\mavdisk\msu\courses\Fall07\AET488_02_Fall07\ClassWorkspace\CSC\CSC07\TAKE ME TO COMPETITION\csc 07 pics\DSCF077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034032" cy="269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Emissions Modifications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Utilizing a </a:t>
            </a:r>
            <a:r>
              <a:rPr lang="en-US" dirty="0" smtClean="0"/>
              <a:t>three-way </a:t>
            </a:r>
            <a:r>
              <a:rPr lang="en-US" dirty="0" smtClean="0"/>
              <a:t>60.5mm x 74.5mm </a:t>
            </a:r>
            <a:r>
              <a:rPr lang="en-US" dirty="0" smtClean="0"/>
              <a:t> </a:t>
            </a:r>
            <a:r>
              <a:rPr lang="en-US" dirty="0" smtClean="0"/>
              <a:t>catalyst from </a:t>
            </a:r>
            <a:r>
              <a:rPr lang="en-US" dirty="0" smtClean="0"/>
              <a:t>Heraeus</a:t>
            </a:r>
            <a:r>
              <a:rPr lang="en-US" dirty="0" smtClean="0"/>
              <a:t> to help clean the exhaust.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Secondary air injection used to improve catalyst efficiency.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9" name="Picture 3" descr="E:\IMG_1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1"/>
            <a:ext cx="40636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Emissions Modifications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Secondary air pump is used to reduce HC and </a:t>
            </a:r>
            <a:r>
              <a:rPr lang="en-US" dirty="0" smtClean="0"/>
              <a:t>CO.</a:t>
            </a:r>
            <a:endParaRPr lang="en-US" dirty="0" smtClean="0"/>
          </a:p>
          <a:p>
            <a:r>
              <a:rPr lang="en-US" dirty="0" smtClean="0"/>
              <a:t>Air is pumped into the exhaust system.</a:t>
            </a:r>
          </a:p>
          <a:p>
            <a:r>
              <a:rPr lang="en-US" dirty="0" smtClean="0"/>
              <a:t>Oxygen oxidizes the unburned HC and CO and turn them into water and carbon dioxide. </a:t>
            </a:r>
          </a:p>
          <a:p>
            <a:r>
              <a:rPr lang="en-US" dirty="0" smtClean="0"/>
              <a:t>Reaction taking place is HC + CO + O2= H2O  CO2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24400" y="2133600"/>
            <a:ext cx="426720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Electric air pump needs more amperage. </a:t>
            </a:r>
          </a:p>
          <a:p>
            <a:r>
              <a:rPr lang="en-US" dirty="0" smtClean="0"/>
              <a:t>Air pump mounted and driven by the  recoil.</a:t>
            </a:r>
          </a:p>
          <a:p>
            <a:r>
              <a:rPr lang="en-US" dirty="0"/>
              <a:t>The pump flowed 32 cubic feet of air </a:t>
            </a:r>
            <a:r>
              <a:rPr lang="en-US" dirty="0" smtClean="0"/>
              <a:t>per minute at 8000 RPM.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545</Words>
  <Application>Microsoft Office PowerPoint</Application>
  <PresentationFormat>On-screen Show (4:3)</PresentationFormat>
  <Paragraphs>71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Adobe Acrobat Document</vt:lpstr>
      <vt:lpstr>SAE Clean Snowmobile Challenge 2008</vt:lpstr>
      <vt:lpstr>Engine Modifications</vt:lpstr>
      <vt:lpstr>Engine Modifications</vt:lpstr>
      <vt:lpstr>Engine Management</vt:lpstr>
      <vt:lpstr>Engine Management</vt:lpstr>
      <vt:lpstr>Chassis Modification</vt:lpstr>
      <vt:lpstr>Electrical Modifications</vt:lpstr>
      <vt:lpstr>Emissions Modifications</vt:lpstr>
      <vt:lpstr>Emissions Modifications</vt:lpstr>
      <vt:lpstr>Noise Reduction</vt:lpstr>
      <vt:lpstr>Questions?</vt:lpstr>
    </vt:vector>
  </TitlesOfParts>
  <Company>Minnesota State University, Mankato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Academic Computer Center</dc:creator>
  <cp:lastModifiedBy>Academic Computer Center</cp:lastModifiedBy>
  <cp:revision>23</cp:revision>
  <dcterms:created xsi:type="dcterms:W3CDTF">2007-11-21T01:05:27Z</dcterms:created>
  <dcterms:modified xsi:type="dcterms:W3CDTF">2007-11-28T01:46:47Z</dcterms:modified>
</cp:coreProperties>
</file>